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9C4F-60C9-4D6D-8E58-E2BD1CCA1D85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5642-1023-49E2-AB41-C2843E1757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30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9C4F-60C9-4D6D-8E58-E2BD1CCA1D85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5642-1023-49E2-AB41-C2843E1757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37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9C4F-60C9-4D6D-8E58-E2BD1CCA1D85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5642-1023-49E2-AB41-C2843E1757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50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9C4F-60C9-4D6D-8E58-E2BD1CCA1D85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5642-1023-49E2-AB41-C2843E1757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59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9C4F-60C9-4D6D-8E58-E2BD1CCA1D85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5642-1023-49E2-AB41-C2843E1757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45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9C4F-60C9-4D6D-8E58-E2BD1CCA1D85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5642-1023-49E2-AB41-C2843E1757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14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9C4F-60C9-4D6D-8E58-E2BD1CCA1D85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5642-1023-49E2-AB41-C2843E1757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55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9C4F-60C9-4D6D-8E58-E2BD1CCA1D85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5642-1023-49E2-AB41-C2843E1757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33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9C4F-60C9-4D6D-8E58-E2BD1CCA1D85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5642-1023-49E2-AB41-C2843E1757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95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9C4F-60C9-4D6D-8E58-E2BD1CCA1D85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5642-1023-49E2-AB41-C2843E1757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32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9C4F-60C9-4D6D-8E58-E2BD1CCA1D85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5642-1023-49E2-AB41-C2843E1757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06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039C4F-60C9-4D6D-8E58-E2BD1CCA1D85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245642-1023-49E2-AB41-C2843E1757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25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라인, 패턴, 블랙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4969708-52D8-DC31-D67F-52C443D9C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8"/>
          <a:stretch/>
        </p:blipFill>
        <p:spPr>
          <a:xfrm>
            <a:off x="-6" y="1152659"/>
            <a:ext cx="9906003" cy="5705341"/>
          </a:xfrm>
          <a:prstGeom prst="rect">
            <a:avLst/>
          </a:prstGeom>
        </p:spPr>
      </p:pic>
      <p:pic>
        <p:nvPicPr>
          <p:cNvPr id="5" name="그림 4" descr="스크린샷, 패턴, 블랙, 패브릭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259DBE2-8A9A-588B-5317-58D224F27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2"/>
          <a:stretch/>
        </p:blipFill>
        <p:spPr>
          <a:xfrm>
            <a:off x="-6" y="-1"/>
            <a:ext cx="9906003" cy="1152659"/>
          </a:xfrm>
          <a:prstGeom prst="rect">
            <a:avLst/>
          </a:prstGeom>
        </p:spPr>
      </p:pic>
      <p:pic>
        <p:nvPicPr>
          <p:cNvPr id="6" name="그림 5" descr="텍스트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7EAFD14-7535-B3C4-D7E8-D49CADA73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7" t="87603" b="1505"/>
          <a:stretch/>
        </p:blipFill>
        <p:spPr>
          <a:xfrm>
            <a:off x="8229600" y="6007991"/>
            <a:ext cx="1676400" cy="746975"/>
          </a:xfrm>
          <a:prstGeom prst="rect">
            <a:avLst/>
          </a:prstGeom>
        </p:spPr>
      </p:pic>
      <p:pic>
        <p:nvPicPr>
          <p:cNvPr id="7" name="그림 6" descr="디저트, 아이스크림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BB11EBF-A536-26E3-D763-5C3D93D2B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30516" r="56425" b="46573"/>
          <a:stretch/>
        </p:blipFill>
        <p:spPr>
          <a:xfrm>
            <a:off x="1354421" y="2092817"/>
            <a:ext cx="2962143" cy="1571221"/>
          </a:xfrm>
          <a:prstGeom prst="rect">
            <a:avLst/>
          </a:prstGeom>
        </p:spPr>
      </p:pic>
      <p:pic>
        <p:nvPicPr>
          <p:cNvPr id="8" name="그림 7" descr="만화 영화, 어둠, 블랙, 스케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FAB2817-2FF1-1379-C1AD-04E4E95C4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5" t="29202" r="13673" b="46573"/>
          <a:stretch/>
        </p:blipFill>
        <p:spPr>
          <a:xfrm>
            <a:off x="5589428" y="2002664"/>
            <a:ext cx="2962143" cy="1661375"/>
          </a:xfrm>
          <a:prstGeom prst="rect">
            <a:avLst/>
          </a:prstGeom>
        </p:spPr>
      </p:pic>
      <p:pic>
        <p:nvPicPr>
          <p:cNvPr id="9" name="그림 8" descr="텍스트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5773D20-1521-C47A-3127-BCF82FD44F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54" b="69484"/>
          <a:stretch/>
        </p:blipFill>
        <p:spPr>
          <a:xfrm>
            <a:off x="-4" y="-1"/>
            <a:ext cx="7315204" cy="2092818"/>
          </a:xfrm>
          <a:prstGeom prst="rect">
            <a:avLst/>
          </a:prstGeom>
        </p:spPr>
      </p:pic>
      <p:pic>
        <p:nvPicPr>
          <p:cNvPr id="10" name="그림 9" descr="디저트, 아이스크림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F869436-A37D-A80E-6866-0C9EA3111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60000" r="56425" b="4695"/>
          <a:stretch/>
        </p:blipFill>
        <p:spPr>
          <a:xfrm>
            <a:off x="1354421" y="4114799"/>
            <a:ext cx="2962143" cy="2421229"/>
          </a:xfrm>
          <a:prstGeom prst="rect">
            <a:avLst/>
          </a:prstGeom>
        </p:spPr>
      </p:pic>
      <p:pic>
        <p:nvPicPr>
          <p:cNvPr id="11" name="그림 10" descr="만화 영화, 어둠, 블랙, 스케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B584F39-02F3-E36F-E77A-7D08E4729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5" t="60000" r="13673" b="4695"/>
          <a:stretch/>
        </p:blipFill>
        <p:spPr>
          <a:xfrm>
            <a:off x="5589428" y="4114800"/>
            <a:ext cx="2962143" cy="2421227"/>
          </a:xfrm>
          <a:prstGeom prst="rect">
            <a:avLst/>
          </a:prstGeom>
        </p:spPr>
      </p:pic>
      <p:pic>
        <p:nvPicPr>
          <p:cNvPr id="12" name="그림 11" descr="스크린샷, 블랙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E4F63EF-205F-EFB1-340D-404289546B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7" t="-50" r="1784" b="88549"/>
          <a:stretch/>
        </p:blipFill>
        <p:spPr>
          <a:xfrm>
            <a:off x="7779909" y="-57422"/>
            <a:ext cx="2047743" cy="11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0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나비, 나방과 나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C9BD9CA-2861-E511-398C-B633189CE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6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A4 용지(210x297mm)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Suzanne Brown</dc:creator>
  <cp:lastModifiedBy>Suzanne Brown</cp:lastModifiedBy>
  <cp:revision>1</cp:revision>
  <dcterms:created xsi:type="dcterms:W3CDTF">2025-03-26T13:03:35Z</dcterms:created>
  <dcterms:modified xsi:type="dcterms:W3CDTF">2025-03-26T13:05:19Z</dcterms:modified>
</cp:coreProperties>
</file>